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52565-2C12-4C62-BF55-A16863FA290A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928794" y="404664"/>
            <a:ext cx="6675653" cy="5619190"/>
            <a:chOff x="1115616" y="-69932"/>
            <a:chExt cx="7199903" cy="637775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-69932"/>
              <a:ext cx="6889252" cy="3248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endParaRPr>
            </a:p>
            <a:p>
              <a:pPr algn="ctr">
                <a:defRPr/>
              </a:pPr>
              <a:endPara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endParaRPr>
            </a:p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714173" y="5085183"/>
              <a:ext cx="6601346" cy="1222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ru-RU" sz="3200" b="1" i="1" dirty="0" smtClean="0">
                  <a:ln>
                    <a:solidFill>
                      <a:srgbClr val="FF0000"/>
                    </a:solidFill>
                  </a:ln>
                  <a:solidFill>
                    <a:srgbClr val="0070C0"/>
                  </a:solidFill>
                  <a:latin typeface="Comic Sans MS" pitchFamily="66" charset="0"/>
                </a:rPr>
                <a:t>Руководитель кружка :  </a:t>
              </a:r>
            </a:p>
            <a:p>
              <a:pPr algn="r">
                <a:defRPr/>
              </a:pPr>
              <a:r>
                <a:rPr lang="ru-RU" sz="3200" b="1" i="1" dirty="0" smtClean="0">
                  <a:ln>
                    <a:solidFill>
                      <a:srgbClr val="FF0000"/>
                    </a:solidFill>
                  </a:ln>
                  <a:solidFill>
                    <a:srgbClr val="0070C0"/>
                  </a:solidFill>
                  <a:latin typeface="Comic Sans MS" pitchFamily="66" charset="0"/>
                </a:rPr>
                <a:t>Тихонова Е.И.</a:t>
              </a:r>
              <a:endParaRPr lang="ru-RU" sz="3200" b="1" i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</p:grp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619672" y="942029"/>
            <a:ext cx="712879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Программа дополнительного образования </a:t>
            </a:r>
            <a:endParaRPr kumimoji="0" lang="ru-RU" sz="1050" b="1" i="1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 развитию математических способностей </a:t>
            </a:r>
            <a:endParaRPr kumimoji="0" lang="ru-RU" sz="1050" b="1" i="1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у детей</a:t>
            </a:r>
            <a:endParaRPr kumimoji="0" lang="ru-RU" sz="1050" b="1" i="1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«В царстве  математики».</a:t>
            </a:r>
            <a:endParaRPr kumimoji="0" lang="ru-RU" sz="1800" b="1" i="1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NS\Desktop\Лена\фото улыбка\кружок\кружок 2016-2017г.г\100_3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4937760" cy="3703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C:\Users\DNS\Desktop\Лена\фото улыбка\кружок\кружок 2016-2017г.г\100_3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6240" y="3154680"/>
            <a:ext cx="4937760" cy="3703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         Выделяем  пространственные     отношения </a:t>
            </a:r>
            <a:endParaRPr lang="ru-RU" i="1" dirty="0">
              <a:ln>
                <a:solidFill>
                  <a:srgbClr val="FF000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23554" name="Picture 2" descr="C:\Users\DNS\Desktop\Лена\фото улыбка\кружок\кружок 2015-2016г.г\100_3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4073664" cy="3055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C:\Users\DNS\Desktop\Лена\фото улыбка\кружок\кружок 2015-2016г.г\100_3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852936"/>
            <a:ext cx="4937760" cy="3703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n w="19050"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                         Учимся  определять </a:t>
            </a:r>
            <a:br>
              <a:rPr lang="ru-RU" sz="3200" b="1" i="1" dirty="0" smtClean="0">
                <a:ln w="19050">
                  <a:solidFill>
                    <a:srgbClr val="FF0000"/>
                  </a:solidFill>
                </a:ln>
                <a:solidFill>
                  <a:srgbClr val="0070C0"/>
                </a:solidFill>
              </a:rPr>
            </a:br>
            <a:r>
              <a:rPr lang="ru-RU" sz="3200" b="1" i="1" dirty="0" smtClean="0">
                <a:ln w="19050"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                            время по часам </a:t>
            </a:r>
            <a:endParaRPr lang="ru-RU" sz="3200" b="1" i="1" dirty="0">
              <a:ln w="19050">
                <a:solidFill>
                  <a:srgbClr val="FF000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25602" name="Picture 2" descr="C:\Users\DNS\Desktop\Лена\фото улыбка\кружок\кружок 2015-2016г.г\100_3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3909040" cy="29317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5603" name="Picture 3" descr="C:\Users\DNS\Desktop\Лена\фото улыбка\кружок\кружок 2015-2016г.г\100_3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01008"/>
            <a:ext cx="3881643" cy="29112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          Знакомство с весами</a:t>
            </a:r>
            <a:endParaRPr lang="ru-RU" sz="4800" i="1" dirty="0">
              <a:ln>
                <a:solidFill>
                  <a:srgbClr val="FF000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24578" name="Picture 2" descr="C:\Users\DNS\Desktop\Лена\фото улыбка\кружок\кружок 2015-2016г.г\100_3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5801856" cy="4351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Учим </a:t>
            </a:r>
            <a:br>
              <a:rPr lang="ru-RU" sz="2800" b="1" i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</a:br>
            <a:r>
              <a:rPr lang="ru-RU" sz="2800" b="1" i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количественный и порядковый счет </a:t>
            </a:r>
            <a:endParaRPr lang="ru-RU" sz="2800" b="1" i="1" dirty="0">
              <a:ln>
                <a:solidFill>
                  <a:srgbClr val="FF000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26626" name="Picture 2" descr="C:\Users\DNS\Desktop\Лена\фото улыбка\кружок\кружок 2015-2016г.г\100_3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4937760" cy="3703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C:\Users\DNS\Desktop\Лена\фото улыбка\кружок\кружок 2015-2016г.г\100_29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6240" y="2996952"/>
            <a:ext cx="4937760" cy="3703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Придумываем </a:t>
            </a:r>
            <a:br>
              <a:rPr lang="ru-RU" sz="3200" i="1" dirty="0" smtClean="0">
                <a:solidFill>
                  <a:srgbClr val="FF0000"/>
                </a:solidFill>
              </a:rPr>
            </a:br>
            <a:r>
              <a:rPr lang="ru-RU" sz="3200" i="1" dirty="0" smtClean="0">
                <a:solidFill>
                  <a:srgbClr val="FF0000"/>
                </a:solidFill>
              </a:rPr>
              <a:t>задачи по рисункам. 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27652" name="Picture 4" descr="C:\Users\DNS\Desktop\Лена\фото улыбка\кружок\кружок 2016-2017г.г\100_3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3" y="1749720"/>
            <a:ext cx="5544617" cy="4158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i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Решаем задачи на развитие логики, мышления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C:\Users\DNS\Desktop\Лена\фото улыбка\кружок\кружок 2015-2016г.г\100_2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276872"/>
            <a:ext cx="4937760" cy="3703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Задания на развитие логики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 :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628800"/>
            <a:ext cx="4752528" cy="45569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Изучаем цифры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Fine motor and counting fun (free printable) from Rachel (&quot;,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628800"/>
            <a:ext cx="4198218" cy="459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aking the time to build fine motor skills is just as important as teaching your Littles letter names and sounds, numbers, counting, etc. e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3168352" cy="331507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" name="Рисунок 2" descr="Watermelon math center ... great for fine motor development too!!"/>
          <p:cNvPicPr/>
          <p:nvPr/>
        </p:nvPicPr>
        <p:blipFill>
          <a:blip r:embed="rId3" cstate="print"/>
          <a:srcRect b="25806"/>
          <a:stretch>
            <a:fillRect/>
          </a:stretch>
        </p:blipFill>
        <p:spPr bwMode="auto">
          <a:xfrm>
            <a:off x="4427984" y="2276872"/>
            <a:ext cx="4514850" cy="4381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3096344" cy="136815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n w="19050"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Цель кружка</a:t>
            </a:r>
            <a:r>
              <a:rPr lang="ru-RU" i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:</a:t>
            </a:r>
            <a:endParaRPr lang="ru-RU" i="1" dirty="0">
              <a:ln>
                <a:solidFill>
                  <a:srgbClr val="FF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332657"/>
            <a:ext cx="4042792" cy="23762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привить ребенку интерес к познанию,  обогатить его  математические представления.</a:t>
            </a:r>
            <a:endParaRPr lang="ru-RU" dirty="0"/>
          </a:p>
        </p:txBody>
      </p:sp>
      <p:pic>
        <p:nvPicPr>
          <p:cNvPr id="1026" name="Picture 2" descr="C:\Users\DNS\Desktop\Лена\фото улыбка\кружок\кружок 2015-2016г.г\100_3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48880"/>
            <a:ext cx="5472608" cy="4104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797941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dirty="0" smtClean="0">
              <a:latin typeface="Bookman Old Style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1" u="none" strike="noStrike" cap="none" normalizeH="0" baseline="0" dirty="0" smtClean="0">
              <a:ln w="19050">
                <a:solidFill>
                  <a:srgbClr val="FF0000"/>
                </a:solidFill>
              </a:ln>
              <a:solidFill>
                <a:srgbClr val="002060"/>
              </a:solidFill>
              <a:effectLst/>
              <a:latin typeface="Bookman Old Style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 w="19050">
                  <a:solidFill>
                    <a:srgbClr val="FF0000"/>
                  </a:solidFill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Спасибо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 w="19050">
                  <a:solidFill>
                    <a:srgbClr val="FF0000"/>
                  </a:solidFill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 w="19050">
                  <a:solidFill>
                    <a:srgbClr val="FF0000"/>
                  </a:solidFill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за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 w="19050">
                  <a:solidFill>
                    <a:srgbClr val="FF0000"/>
                  </a:solidFill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 w="19050">
                  <a:solidFill>
                    <a:srgbClr val="FF0000"/>
                  </a:solidFill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внимание!</a:t>
            </a:r>
            <a:endParaRPr kumimoji="0" lang="ru-RU" sz="9600" b="1" i="1" u="none" strike="noStrike" cap="none" normalizeH="0" baseline="0" dirty="0" smtClean="0">
              <a:ln w="19050">
                <a:solidFill>
                  <a:srgbClr val="FF0000"/>
                </a:solidFill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Лена\фото улыбка\кружок\кружок 2015-2016г.г\IMG_1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4784"/>
            <a:ext cx="6552728" cy="4914546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835696" y="291521"/>
            <a:ext cx="73083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идактический, наглядный, раздаточный материал.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Лена\фото улыбка\кружок\кружок 2015-2016г.г\IMG_1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80728"/>
            <a:ext cx="6768752" cy="5076564"/>
          </a:xfrm>
          <a:prstGeom prst="flowChartAlternateProcess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DNS\Desktop\Лена\фото улыбка\кружок\кружок 2015-2016г.г\IMG_1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52736"/>
            <a:ext cx="6876256" cy="5157192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NS\Desktop\Лена\фото улыбка\кружок\кружок 2015-2016г.г\100_2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5" y="1772816"/>
            <a:ext cx="5705845" cy="4279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01250" y="548680"/>
            <a:ext cx="6447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«Приключения лисы Алисы и кота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Базилио</a:t>
            </a:r>
            <a:r>
              <a:rPr lang="ru-RU" sz="3600" b="1" i="1" dirty="0" smtClean="0">
                <a:solidFill>
                  <a:srgbClr val="FF0000"/>
                </a:solidFill>
              </a:rPr>
              <a:t>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DNS\Desktop\Лена\фото улыбка\кружок\кружок 2015-2016г.г\100_3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120" y="1577340"/>
            <a:ext cx="6285304" cy="47139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907704" y="442121"/>
            <a:ext cx="65994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«В тридевятом царстве- в тридесятом государстве»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4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NS\Desktop\Лена\фото улыбка\кружок\кружок 2015-2016г.г\100_2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6696744" cy="4855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942499" y="100173"/>
            <a:ext cx="673395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«Путешествие Белоснежки»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6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NS\Desktop\Лена\фото улыбка\кружок\кружок 2015-2016г.г\100_3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4937760" cy="3703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1507" name="Picture 3" descr="C:\Users\DNS\Desktop\Лена\фото улыбка\кружок\кружок 2015-2016г.г\100_3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1154" y="2924944"/>
            <a:ext cx="4800533" cy="360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Другая 1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7F7F7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88</Words>
  <Application>Microsoft Office PowerPoint</Application>
  <PresentationFormat>Экран (4:3)</PresentationFormat>
  <Paragraphs>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Цель кружка: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      Выделяем  пространственные     отношения </vt:lpstr>
      <vt:lpstr>                         Учимся  определять                              время по часам </vt:lpstr>
      <vt:lpstr>          Знакомство с весами</vt:lpstr>
      <vt:lpstr>Учим  количественный и порядковый счет </vt:lpstr>
      <vt:lpstr>Придумываем  задачи по рисункам. </vt:lpstr>
      <vt:lpstr>  Решаем задачи на развитие логики, мышления    </vt:lpstr>
      <vt:lpstr>Задания на развитие логики</vt:lpstr>
      <vt:lpstr>Изучаем цифры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DNS</cp:lastModifiedBy>
  <cp:revision>13</cp:revision>
  <dcterms:created xsi:type="dcterms:W3CDTF">2014-07-09T12:43:29Z</dcterms:created>
  <dcterms:modified xsi:type="dcterms:W3CDTF">2017-09-14T10:39:32Z</dcterms:modified>
</cp:coreProperties>
</file>